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16"/>
  </p:notesMasterIdLst>
  <p:sldIdLst>
    <p:sldId id="269" r:id="rId4"/>
    <p:sldId id="259" r:id="rId5"/>
    <p:sldId id="262" r:id="rId6"/>
    <p:sldId id="260" r:id="rId7"/>
    <p:sldId id="261" r:id="rId8"/>
    <p:sldId id="271" r:id="rId9"/>
    <p:sldId id="272" r:id="rId10"/>
    <p:sldId id="273" r:id="rId11"/>
    <p:sldId id="263" r:id="rId12"/>
    <p:sldId id="268" r:id="rId13"/>
    <p:sldId id="267" r:id="rId14"/>
    <p:sldId id="274" r:id="rId15"/>
  </p:sldIdLst>
  <p:sldSz cx="12192000" cy="6858000"/>
  <p:notesSz cx="6797675" cy="99298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87D4044-C5FE-7942-9241-7AFC65E18D2B}" name="Anne Dekker" initials="AD" userId="S::anne@tisfortech.nl::0fa909b3-d1c7-4002-8809-9b12a19fcfe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51D4A3-C300-765F-D36B-662FCABAB555}" v="386" dt="2024-09-26T08:44:52.282"/>
    <p1510:client id="{2ED8A4C9-EEF2-47A6-BF73-C2621501BFB4}" v="1" dt="2024-09-26T09:18:18.333"/>
    <p1510:client id="{8492F651-AE48-A7CB-FA79-6819C21C53A1}" v="14" dt="2024-09-26T12:48:50"/>
    <p1510:client id="{D3A808B7-F5DE-957B-0072-08A3F6D57A9D}" v="21" dt="2024-09-26T10:03:41.8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15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21" Type="http://schemas.microsoft.com/office/2016/11/relationships/changesInfo" Target="changesInfos/changesInfo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microsoft.com/office/2018/10/relationships/authors" Target="authors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 Dekker" userId="S::anne@tisfortech.nl::0fa909b3-d1c7-4002-8809-9b12a19fcfe9" providerId="AD" clId="Web-{6B3A49B8-2DF8-4763-8B14-68BF40678BE1}"/>
    <pc:docChg chg="modSld">
      <pc:chgData name="Anne Dekker" userId="S::anne@tisfortech.nl::0fa909b3-d1c7-4002-8809-9b12a19fcfe9" providerId="AD" clId="Web-{6B3A49B8-2DF8-4763-8B14-68BF40678BE1}" dt="2024-09-24T12:58:35.940" v="15"/>
      <pc:docMkLst>
        <pc:docMk/>
      </pc:docMkLst>
      <pc:sldChg chg="addSp delSp modSp">
        <pc:chgData name="Anne Dekker" userId="S::anne@tisfortech.nl::0fa909b3-d1c7-4002-8809-9b12a19fcfe9" providerId="AD" clId="Web-{6B3A49B8-2DF8-4763-8B14-68BF40678BE1}" dt="2024-09-24T12:58:35.940" v="15"/>
        <pc:sldMkLst>
          <pc:docMk/>
          <pc:sldMk cId="177073050" sldId="263"/>
        </pc:sldMkLst>
        <pc:spChg chg="add del mod">
          <ac:chgData name="Anne Dekker" userId="S::anne@tisfortech.nl::0fa909b3-d1c7-4002-8809-9b12a19fcfe9" providerId="AD" clId="Web-{6B3A49B8-2DF8-4763-8B14-68BF40678BE1}" dt="2024-09-24T12:58:35.940" v="15"/>
          <ac:spMkLst>
            <pc:docMk/>
            <pc:sldMk cId="177073050" sldId="263"/>
            <ac:spMk id="6" creationId="{DC5F0990-D66A-93E8-CF1A-57A0BC9B0E06}"/>
          </ac:spMkLst>
        </pc:spChg>
        <pc:picChg chg="add del mod ord modCrop">
          <ac:chgData name="Anne Dekker" userId="S::anne@tisfortech.nl::0fa909b3-d1c7-4002-8809-9b12a19fcfe9" providerId="AD" clId="Web-{6B3A49B8-2DF8-4763-8B14-68BF40678BE1}" dt="2024-09-24T12:58:16.034" v="12"/>
          <ac:picMkLst>
            <pc:docMk/>
            <pc:sldMk cId="177073050" sldId="263"/>
            <ac:picMk id="3" creationId="{23B217A0-C11A-848B-3904-8B77E6150D71}"/>
          </ac:picMkLst>
        </pc:picChg>
        <pc:picChg chg="add del mod">
          <ac:chgData name="Anne Dekker" userId="S::anne@tisfortech.nl::0fa909b3-d1c7-4002-8809-9b12a19fcfe9" providerId="AD" clId="Web-{6B3A49B8-2DF8-4763-8B14-68BF40678BE1}" dt="2024-09-24T12:58:14.440" v="11"/>
          <ac:picMkLst>
            <pc:docMk/>
            <pc:sldMk cId="177073050" sldId="263"/>
            <ac:picMk id="4" creationId="{BFB0D469-6AED-A6F5-AE5C-51D387CA7AC0}"/>
          </ac:picMkLst>
        </pc:picChg>
        <pc:picChg chg="del">
          <ac:chgData name="Anne Dekker" userId="S::anne@tisfortech.nl::0fa909b3-d1c7-4002-8809-9b12a19fcfe9" providerId="AD" clId="Web-{6B3A49B8-2DF8-4763-8B14-68BF40678BE1}" dt="2024-09-24T12:55:16.059" v="0"/>
          <ac:picMkLst>
            <pc:docMk/>
            <pc:sldMk cId="177073050" sldId="263"/>
            <ac:picMk id="5" creationId="{04DC196E-F178-A1E5-93D9-FD4A90F86F35}"/>
          </ac:picMkLst>
        </pc:picChg>
      </pc:sldChg>
    </pc:docChg>
  </pc:docChgLst>
  <pc:docChgLst>
    <pc:chgData name="Anne Dekker" userId="S::anne@tisfortech.nl::0fa909b3-d1c7-4002-8809-9b12a19fcfe9" providerId="AD" clId="Web-{F7919B94-5F34-A9D9-62B4-2A109EF813C5}"/>
    <pc:docChg chg="addSld delSld modSld sldOrd">
      <pc:chgData name="Anne Dekker" userId="S::anne@tisfortech.nl::0fa909b3-d1c7-4002-8809-9b12a19fcfe9" providerId="AD" clId="Web-{F7919B94-5F34-A9D9-62B4-2A109EF813C5}" dt="2024-09-17T08:26:22.916" v="29"/>
      <pc:docMkLst>
        <pc:docMk/>
      </pc:docMkLst>
      <pc:sldChg chg="addSp delSp modSp add del ord replId">
        <pc:chgData name="Anne Dekker" userId="S::anne@tisfortech.nl::0fa909b3-d1c7-4002-8809-9b12a19fcfe9" providerId="AD" clId="Web-{F7919B94-5F34-A9D9-62B4-2A109EF813C5}" dt="2024-09-17T08:26:22.916" v="29"/>
        <pc:sldMkLst>
          <pc:docMk/>
          <pc:sldMk cId="47807641" sldId="270"/>
        </pc:sldMkLst>
        <pc:spChg chg="mod">
          <ac:chgData name="Anne Dekker" userId="S::anne@tisfortech.nl::0fa909b3-d1c7-4002-8809-9b12a19fcfe9" providerId="AD" clId="Web-{F7919B94-5F34-A9D9-62B4-2A109EF813C5}" dt="2024-09-17T08:25:53.181" v="20"/>
          <ac:spMkLst>
            <pc:docMk/>
            <pc:sldMk cId="47807641" sldId="270"/>
            <ac:spMk id="2" creationId="{9AE9F64B-CC3F-B38D-2EAF-832365AC96BC}"/>
          </ac:spMkLst>
        </pc:spChg>
        <pc:spChg chg="del">
          <ac:chgData name="Anne Dekker" userId="S::anne@tisfortech.nl::0fa909b3-d1c7-4002-8809-9b12a19fcfe9" providerId="AD" clId="Web-{F7919B94-5F34-A9D9-62B4-2A109EF813C5}" dt="2024-09-17T08:24:40.491" v="10"/>
          <ac:spMkLst>
            <pc:docMk/>
            <pc:sldMk cId="47807641" sldId="270"/>
            <ac:spMk id="6" creationId="{49605F9C-2C87-6AD2-D6F1-DD46C44B7EDE}"/>
          </ac:spMkLst>
        </pc:spChg>
        <pc:spChg chg="add del mod">
          <ac:chgData name="Anne Dekker" userId="S::anne@tisfortech.nl::0fa909b3-d1c7-4002-8809-9b12a19fcfe9" providerId="AD" clId="Web-{F7919B94-5F34-A9D9-62B4-2A109EF813C5}" dt="2024-09-17T08:24:43.319" v="11"/>
          <ac:spMkLst>
            <pc:docMk/>
            <pc:sldMk cId="47807641" sldId="270"/>
            <ac:spMk id="7" creationId="{14968D59-34BD-2764-08C4-A2B743BB79ED}"/>
          </ac:spMkLst>
        </pc:spChg>
        <pc:picChg chg="del">
          <ac:chgData name="Anne Dekker" userId="S::anne@tisfortech.nl::0fa909b3-d1c7-4002-8809-9b12a19fcfe9" providerId="AD" clId="Web-{F7919B94-5F34-A9D9-62B4-2A109EF813C5}" dt="2024-09-17T08:23:45.896" v="7"/>
          <ac:picMkLst>
            <pc:docMk/>
            <pc:sldMk cId="47807641" sldId="270"/>
            <ac:picMk id="3" creationId="{857939C3-530F-4BE6-3254-443672CF4212}"/>
          </ac:picMkLst>
        </pc:picChg>
        <pc:picChg chg="add mod">
          <ac:chgData name="Anne Dekker" userId="S::anne@tisfortech.nl::0fa909b3-d1c7-4002-8809-9b12a19fcfe9" providerId="AD" clId="Web-{F7919B94-5F34-A9D9-62B4-2A109EF813C5}" dt="2024-09-17T08:25:58.494" v="21" actId="1076"/>
          <ac:picMkLst>
            <pc:docMk/>
            <pc:sldMk cId="47807641" sldId="270"/>
            <ac:picMk id="4" creationId="{D2171BE7-10B3-1458-B913-5B137D27C8B7}"/>
          </ac:picMkLst>
        </pc:picChg>
      </pc:sldChg>
      <pc:sldChg chg="addSp delSp modSp add replId">
        <pc:chgData name="Anne Dekker" userId="S::anne@tisfortech.nl::0fa909b3-d1c7-4002-8809-9b12a19fcfe9" providerId="AD" clId="Web-{F7919B94-5F34-A9D9-62B4-2A109EF813C5}" dt="2024-09-17T08:26:20.401" v="28"/>
        <pc:sldMkLst>
          <pc:docMk/>
          <pc:sldMk cId="485340288" sldId="271"/>
        </pc:sldMkLst>
        <pc:spChg chg="mod">
          <ac:chgData name="Anne Dekker" userId="S::anne@tisfortech.nl::0fa909b3-d1c7-4002-8809-9b12a19fcfe9" providerId="AD" clId="Web-{F7919B94-5F34-A9D9-62B4-2A109EF813C5}" dt="2024-09-17T08:26:16.369" v="26" actId="20577"/>
          <ac:spMkLst>
            <pc:docMk/>
            <pc:sldMk cId="485340288" sldId="271"/>
            <ac:spMk id="2" creationId="{0A943FAE-22C0-AA7A-3A8D-03D003FB5C98}"/>
          </ac:spMkLst>
        </pc:spChg>
        <pc:picChg chg="add">
          <ac:chgData name="Anne Dekker" userId="S::anne@tisfortech.nl::0fa909b3-d1c7-4002-8809-9b12a19fcfe9" providerId="AD" clId="Web-{F7919B94-5F34-A9D9-62B4-2A109EF813C5}" dt="2024-09-17T08:26:20.401" v="28"/>
          <ac:picMkLst>
            <pc:docMk/>
            <pc:sldMk cId="485340288" sldId="271"/>
            <ac:picMk id="4" creationId="{0A21D93E-1F6D-6884-F9C7-64EF1098D767}"/>
          </ac:picMkLst>
        </pc:picChg>
        <pc:picChg chg="del">
          <ac:chgData name="Anne Dekker" userId="S::anne@tisfortech.nl::0fa909b3-d1c7-4002-8809-9b12a19fcfe9" providerId="AD" clId="Web-{F7919B94-5F34-A9D9-62B4-2A109EF813C5}" dt="2024-09-17T08:26:17.229" v="27"/>
          <ac:picMkLst>
            <pc:docMk/>
            <pc:sldMk cId="485340288" sldId="271"/>
            <ac:picMk id="9" creationId="{0F9990DA-39B4-5DF5-F698-7F0112EFEBF2}"/>
          </ac:picMkLst>
        </pc:picChg>
      </pc:sldChg>
    </pc:docChg>
  </pc:docChgLst>
  <pc:docChgLst>
    <pc:chgData name="Anne Dekker" userId="S::anne@tisfortech.nl::0fa909b3-d1c7-4002-8809-9b12a19fcfe9" providerId="AD" clId="Web-{2C5972ED-C951-671C-F46C-7D17F0EA69B5}"/>
    <pc:docChg chg="modSld">
      <pc:chgData name="Anne Dekker" userId="S::anne@tisfortech.nl::0fa909b3-d1c7-4002-8809-9b12a19fcfe9" providerId="AD" clId="Web-{2C5972ED-C951-671C-F46C-7D17F0EA69B5}" dt="2024-09-24T13:19:29.017" v="7" actId="14100"/>
      <pc:docMkLst>
        <pc:docMk/>
      </pc:docMkLst>
      <pc:sldChg chg="addSp delSp modSp">
        <pc:chgData name="Anne Dekker" userId="S::anne@tisfortech.nl::0fa909b3-d1c7-4002-8809-9b12a19fcfe9" providerId="AD" clId="Web-{2C5972ED-C951-671C-F46C-7D17F0EA69B5}" dt="2024-09-24T13:19:29.017" v="7" actId="14100"/>
        <pc:sldMkLst>
          <pc:docMk/>
          <pc:sldMk cId="3885007233" sldId="259"/>
        </pc:sldMkLst>
        <pc:picChg chg="add mod">
          <ac:chgData name="Anne Dekker" userId="S::anne@tisfortech.nl::0fa909b3-d1c7-4002-8809-9b12a19fcfe9" providerId="AD" clId="Web-{2C5972ED-C951-671C-F46C-7D17F0EA69B5}" dt="2024-09-24T13:19:29.017" v="7" actId="14100"/>
          <ac:picMkLst>
            <pc:docMk/>
            <pc:sldMk cId="3885007233" sldId="259"/>
            <ac:picMk id="3" creationId="{734FB18F-E244-4F71-6293-7B725EA7D896}"/>
          </ac:picMkLst>
        </pc:picChg>
        <pc:picChg chg="del">
          <ac:chgData name="Anne Dekker" userId="S::anne@tisfortech.nl::0fa909b3-d1c7-4002-8809-9b12a19fcfe9" providerId="AD" clId="Web-{2C5972ED-C951-671C-F46C-7D17F0EA69B5}" dt="2024-09-24T13:19:22.579" v="4"/>
          <ac:picMkLst>
            <pc:docMk/>
            <pc:sldMk cId="3885007233" sldId="259"/>
            <ac:picMk id="4" creationId="{B40A16D7-D2E2-C809-D34E-9B6B7B1301D9}"/>
          </ac:picMkLst>
        </pc:picChg>
      </pc:sldChg>
      <pc:sldChg chg="addSp modSp">
        <pc:chgData name="Anne Dekker" userId="S::anne@tisfortech.nl::0fa909b3-d1c7-4002-8809-9b12a19fcfe9" providerId="AD" clId="Web-{2C5972ED-C951-671C-F46C-7D17F0EA69B5}" dt="2024-09-24T13:15:18.554" v="3"/>
        <pc:sldMkLst>
          <pc:docMk/>
          <pc:sldMk cId="177073050" sldId="263"/>
        </pc:sldMkLst>
        <pc:picChg chg="add mod ord">
          <ac:chgData name="Anne Dekker" userId="S::anne@tisfortech.nl::0fa909b3-d1c7-4002-8809-9b12a19fcfe9" providerId="AD" clId="Web-{2C5972ED-C951-671C-F46C-7D17F0EA69B5}" dt="2024-09-24T13:15:18.554" v="3"/>
          <ac:picMkLst>
            <pc:docMk/>
            <pc:sldMk cId="177073050" sldId="263"/>
            <ac:picMk id="3" creationId="{1077E45B-F584-0CFD-CD0C-0A5B98253F6C}"/>
          </ac:picMkLst>
        </pc:picChg>
      </pc:sldChg>
    </pc:docChg>
  </pc:docChgLst>
  <pc:docChgLst>
    <pc:chgData name="Marleen Schrijver" userId="d5111fba-90d0-4858-9083-ecadb1e1d10e" providerId="ADAL" clId="{2ED8A4C9-EEF2-47A6-BF73-C2621501BFB4}"/>
    <pc:docChg chg="modNotesMaster">
      <pc:chgData name="Marleen Schrijver" userId="d5111fba-90d0-4858-9083-ecadb1e1d10e" providerId="ADAL" clId="{2ED8A4C9-EEF2-47A6-BF73-C2621501BFB4}" dt="2024-09-26T09:18:18.332" v="0"/>
      <pc:docMkLst>
        <pc:docMk/>
      </pc:docMkLst>
    </pc:docChg>
  </pc:docChgLst>
  <pc:docChgLst>
    <pc:chgData name="Marleen Schrijver" userId="S::marleen@tisfortech.nl::82b2c29f-e6a9-47d8-b2c9-17110999f206" providerId="AD" clId="Web-{8492F651-AE48-A7CB-FA79-6819C21C53A1}"/>
    <pc:docChg chg="modSld sldOrd">
      <pc:chgData name="Marleen Schrijver" userId="S::marleen@tisfortech.nl::82b2c29f-e6a9-47d8-b2c9-17110999f206" providerId="AD" clId="Web-{8492F651-AE48-A7CB-FA79-6819C21C53A1}" dt="2024-09-26T12:48:50" v="12" actId="20577"/>
      <pc:docMkLst>
        <pc:docMk/>
      </pc:docMkLst>
      <pc:sldChg chg="modSp ord">
        <pc:chgData name="Marleen Schrijver" userId="S::marleen@tisfortech.nl::82b2c29f-e6a9-47d8-b2c9-17110999f206" providerId="AD" clId="Web-{8492F651-AE48-A7CB-FA79-6819C21C53A1}" dt="2024-09-26T12:48:50" v="12" actId="20577"/>
        <pc:sldMkLst>
          <pc:docMk/>
          <pc:sldMk cId="474063168" sldId="262"/>
        </pc:sldMkLst>
        <pc:spChg chg="mod">
          <ac:chgData name="Marleen Schrijver" userId="S::marleen@tisfortech.nl::82b2c29f-e6a9-47d8-b2c9-17110999f206" providerId="AD" clId="Web-{8492F651-AE48-A7CB-FA79-6819C21C53A1}" dt="2024-09-26T12:48:50" v="12" actId="20577"/>
          <ac:spMkLst>
            <pc:docMk/>
            <pc:sldMk cId="474063168" sldId="262"/>
            <ac:spMk id="6" creationId="{49605F9C-2C87-6AD2-D6F1-DD46C44B7EDE}"/>
          </ac:spMkLst>
        </pc:spChg>
      </pc:sldChg>
      <pc:sldChg chg="addSp modSp">
        <pc:chgData name="Marleen Schrijver" userId="S::marleen@tisfortech.nl::82b2c29f-e6a9-47d8-b2c9-17110999f206" providerId="AD" clId="Web-{8492F651-AE48-A7CB-FA79-6819C21C53A1}" dt="2024-09-26T12:48:08.967" v="10" actId="1076"/>
        <pc:sldMkLst>
          <pc:docMk/>
          <pc:sldMk cId="610583867" sldId="274"/>
        </pc:sldMkLst>
        <pc:picChg chg="add mod">
          <ac:chgData name="Marleen Schrijver" userId="S::marleen@tisfortech.nl::82b2c29f-e6a9-47d8-b2c9-17110999f206" providerId="AD" clId="Web-{8492F651-AE48-A7CB-FA79-6819C21C53A1}" dt="2024-09-26T12:48:08.967" v="10" actId="1076"/>
          <ac:picMkLst>
            <pc:docMk/>
            <pc:sldMk cId="610583867" sldId="274"/>
            <ac:picMk id="3" creationId="{CF3FC182-0530-93E3-38A0-DD7816F009C8}"/>
          </ac:picMkLst>
        </pc:picChg>
      </pc:sldChg>
    </pc:docChg>
  </pc:docChgLst>
  <pc:docChgLst>
    <pc:chgData name="Marleen Schrijver" userId="S::marleen@tisfortech.nl::82b2c29f-e6a9-47d8-b2c9-17110999f206" providerId="AD" clId="Web-{9FBC4424-3B2C-7ABF-C5D1-F48F17175AF7}"/>
    <pc:docChg chg="addSld delSld modSld">
      <pc:chgData name="Marleen Schrijver" userId="S::marleen@tisfortech.nl::82b2c29f-e6a9-47d8-b2c9-17110999f206" providerId="AD" clId="Web-{9FBC4424-3B2C-7ABF-C5D1-F48F17175AF7}" dt="2024-09-24T13:28:23.451" v="17" actId="20577"/>
      <pc:docMkLst>
        <pc:docMk/>
      </pc:docMkLst>
      <pc:sldChg chg="addSp delSp modSp add replId">
        <pc:chgData name="Marleen Schrijver" userId="S::marleen@tisfortech.nl::82b2c29f-e6a9-47d8-b2c9-17110999f206" providerId="AD" clId="Web-{9FBC4424-3B2C-7ABF-C5D1-F48F17175AF7}" dt="2024-09-24T13:28:23.451" v="17" actId="20577"/>
        <pc:sldMkLst>
          <pc:docMk/>
          <pc:sldMk cId="1700300117" sldId="273"/>
        </pc:sldMkLst>
        <pc:spChg chg="mod">
          <ac:chgData name="Marleen Schrijver" userId="S::marleen@tisfortech.nl::82b2c29f-e6a9-47d8-b2c9-17110999f206" providerId="AD" clId="Web-{9FBC4424-3B2C-7ABF-C5D1-F48F17175AF7}" dt="2024-09-24T13:28:23.451" v="17" actId="20577"/>
          <ac:spMkLst>
            <pc:docMk/>
            <pc:sldMk cId="1700300117" sldId="273"/>
            <ac:spMk id="2" creationId="{0A943FAE-22C0-AA7A-3A8D-03D003FB5C98}"/>
          </ac:spMkLst>
        </pc:spChg>
        <pc:picChg chg="add mod">
          <ac:chgData name="Marleen Schrijver" userId="S::marleen@tisfortech.nl::82b2c29f-e6a9-47d8-b2c9-17110999f206" providerId="AD" clId="Web-{9FBC4424-3B2C-7ABF-C5D1-F48F17175AF7}" dt="2024-09-24T13:28:07.122" v="7" actId="14100"/>
          <ac:picMkLst>
            <pc:docMk/>
            <pc:sldMk cId="1700300117" sldId="273"/>
            <ac:picMk id="3" creationId="{A3449987-16F9-614A-146B-6B261A483CC2}"/>
          </ac:picMkLst>
        </pc:picChg>
        <pc:picChg chg="del">
          <ac:chgData name="Marleen Schrijver" userId="S::marleen@tisfortech.nl::82b2c29f-e6a9-47d8-b2c9-17110999f206" providerId="AD" clId="Web-{9FBC4424-3B2C-7ABF-C5D1-F48F17175AF7}" dt="2024-09-24T13:27:36.762" v="1"/>
          <ac:picMkLst>
            <pc:docMk/>
            <pc:sldMk cId="1700300117" sldId="273"/>
            <ac:picMk id="4" creationId="{0A21D93E-1F6D-6884-F9C7-64EF1098D767}"/>
          </ac:picMkLst>
        </pc:picChg>
      </pc:sldChg>
      <pc:sldChg chg="add del replId">
        <pc:chgData name="Marleen Schrijver" userId="S::marleen@tisfortech.nl::82b2c29f-e6a9-47d8-b2c9-17110999f206" providerId="AD" clId="Web-{9FBC4424-3B2C-7ABF-C5D1-F48F17175AF7}" dt="2024-09-24T13:27:44.215" v="3"/>
        <pc:sldMkLst>
          <pc:docMk/>
          <pc:sldMk cId="799309695" sldId="274"/>
        </pc:sldMkLst>
      </pc:sldChg>
    </pc:docChg>
  </pc:docChgLst>
  <pc:docChgLst>
    <pc:chgData name="Marleen Schrijver" userId="S::marleen@tisfortech.nl::82b2c29f-e6a9-47d8-b2c9-17110999f206" providerId="AD" clId="Web-{D3A808B7-F5DE-957B-0072-08A3F6D57A9D}"/>
    <pc:docChg chg="modSld sldOrd">
      <pc:chgData name="Marleen Schrijver" userId="S::marleen@tisfortech.nl::82b2c29f-e6a9-47d8-b2c9-17110999f206" providerId="AD" clId="Web-{D3A808B7-F5DE-957B-0072-08A3F6D57A9D}" dt="2024-09-26T10:03:41.532" v="19" actId="20577"/>
      <pc:docMkLst>
        <pc:docMk/>
      </pc:docMkLst>
      <pc:sldChg chg="modSp">
        <pc:chgData name="Marleen Schrijver" userId="S::marleen@tisfortech.nl::82b2c29f-e6a9-47d8-b2c9-17110999f206" providerId="AD" clId="Web-{D3A808B7-F5DE-957B-0072-08A3F6D57A9D}" dt="2024-09-26T10:03:41.532" v="19" actId="20577"/>
        <pc:sldMkLst>
          <pc:docMk/>
          <pc:sldMk cId="3326199997" sldId="268"/>
        </pc:sldMkLst>
        <pc:spChg chg="mod">
          <ac:chgData name="Marleen Schrijver" userId="S::marleen@tisfortech.nl::82b2c29f-e6a9-47d8-b2c9-17110999f206" providerId="AD" clId="Web-{D3A808B7-F5DE-957B-0072-08A3F6D57A9D}" dt="2024-09-26T10:03:41.532" v="19" actId="20577"/>
          <ac:spMkLst>
            <pc:docMk/>
            <pc:sldMk cId="3326199997" sldId="268"/>
            <ac:spMk id="5" creationId="{7F484FA1-C650-4BCB-8D0C-648750C25A5E}"/>
          </ac:spMkLst>
        </pc:spChg>
      </pc:sldChg>
      <pc:sldChg chg="ord">
        <pc:chgData name="Marleen Schrijver" userId="S::marleen@tisfortech.nl::82b2c29f-e6a9-47d8-b2c9-17110999f206" providerId="AD" clId="Web-{D3A808B7-F5DE-957B-0072-08A3F6D57A9D}" dt="2024-09-26T10:02:26.636" v="0"/>
        <pc:sldMkLst>
          <pc:docMk/>
          <pc:sldMk cId="457662240" sldId="272"/>
        </pc:sldMkLst>
      </pc:sldChg>
    </pc:docChg>
  </pc:docChgLst>
  <pc:docChgLst>
    <pc:chgData name="Anne Dekker" userId="S::anne@tisfortech.nl::0fa909b3-d1c7-4002-8809-9b12a19fcfe9" providerId="AD" clId="Web-{44CEB0C0-08CF-0AAE-C44C-956819135DB1}"/>
    <pc:docChg chg="mod addSld modSld sldOrd">
      <pc:chgData name="Anne Dekker" userId="S::anne@tisfortech.nl::0fa909b3-d1c7-4002-8809-9b12a19fcfe9" providerId="AD" clId="Web-{44CEB0C0-08CF-0AAE-C44C-956819135DB1}" dt="2024-09-17T11:13:11.779" v="69"/>
      <pc:docMkLst>
        <pc:docMk/>
      </pc:docMkLst>
      <pc:sldChg chg="modSp">
        <pc:chgData name="Anne Dekker" userId="S::anne@tisfortech.nl::0fa909b3-d1c7-4002-8809-9b12a19fcfe9" providerId="AD" clId="Web-{44CEB0C0-08CF-0AAE-C44C-956819135DB1}" dt="2024-09-17T11:01:13.727" v="58" actId="20577"/>
        <pc:sldMkLst>
          <pc:docMk/>
          <pc:sldMk cId="785813877" sldId="267"/>
        </pc:sldMkLst>
        <pc:spChg chg="mod">
          <ac:chgData name="Anne Dekker" userId="S::anne@tisfortech.nl::0fa909b3-d1c7-4002-8809-9b12a19fcfe9" providerId="AD" clId="Web-{44CEB0C0-08CF-0AAE-C44C-956819135DB1}" dt="2024-09-17T11:01:13.727" v="58" actId="20577"/>
          <ac:spMkLst>
            <pc:docMk/>
            <pc:sldMk cId="785813877" sldId="267"/>
            <ac:spMk id="14" creationId="{B2ECB60A-D8FA-479A-1D1A-43A61EAB83C6}"/>
          </ac:spMkLst>
        </pc:spChg>
      </pc:sldChg>
      <pc:sldChg chg="modSp">
        <pc:chgData name="Anne Dekker" userId="S::anne@tisfortech.nl::0fa909b3-d1c7-4002-8809-9b12a19fcfe9" providerId="AD" clId="Web-{44CEB0C0-08CF-0AAE-C44C-956819135DB1}" dt="2024-09-17T11:00:51.492" v="54" actId="20577"/>
        <pc:sldMkLst>
          <pc:docMk/>
          <pc:sldMk cId="3326199997" sldId="268"/>
        </pc:sldMkLst>
        <pc:spChg chg="mod">
          <ac:chgData name="Anne Dekker" userId="S::anne@tisfortech.nl::0fa909b3-d1c7-4002-8809-9b12a19fcfe9" providerId="AD" clId="Web-{44CEB0C0-08CF-0AAE-C44C-956819135DB1}" dt="2024-09-17T11:00:51.492" v="54" actId="20577"/>
          <ac:spMkLst>
            <pc:docMk/>
            <pc:sldMk cId="3326199997" sldId="268"/>
            <ac:spMk id="5" creationId="{7F484FA1-C650-4BCB-8D0C-648750C25A5E}"/>
          </ac:spMkLst>
        </pc:spChg>
      </pc:sldChg>
      <pc:sldChg chg="addSp delSp modSp">
        <pc:chgData name="Anne Dekker" userId="S::anne@tisfortech.nl::0fa909b3-d1c7-4002-8809-9b12a19fcfe9" providerId="AD" clId="Web-{44CEB0C0-08CF-0AAE-C44C-956819135DB1}" dt="2024-09-17T10:40:58.412" v="3" actId="14100"/>
        <pc:sldMkLst>
          <pc:docMk/>
          <pc:sldMk cId="385543134" sldId="269"/>
        </pc:sldMkLst>
        <pc:picChg chg="add mod">
          <ac:chgData name="Anne Dekker" userId="S::anne@tisfortech.nl::0fa909b3-d1c7-4002-8809-9b12a19fcfe9" providerId="AD" clId="Web-{44CEB0C0-08CF-0AAE-C44C-956819135DB1}" dt="2024-09-17T10:40:58.412" v="3" actId="14100"/>
          <ac:picMkLst>
            <pc:docMk/>
            <pc:sldMk cId="385543134" sldId="269"/>
            <ac:picMk id="2" creationId="{40720BEF-BE5A-5215-E695-3AA51142881D}"/>
          </ac:picMkLst>
        </pc:picChg>
        <pc:picChg chg="del">
          <ac:chgData name="Anne Dekker" userId="S::anne@tisfortech.nl::0fa909b3-d1c7-4002-8809-9b12a19fcfe9" providerId="AD" clId="Web-{44CEB0C0-08CF-0AAE-C44C-956819135DB1}" dt="2024-09-17T10:40:51.818" v="0"/>
          <ac:picMkLst>
            <pc:docMk/>
            <pc:sldMk cId="385543134" sldId="269"/>
            <ac:picMk id="3" creationId="{C36BEAC3-AECF-80EA-ABFC-F4FB3F55A2E6}"/>
          </ac:picMkLst>
        </pc:picChg>
      </pc:sldChg>
      <pc:sldChg chg="addSp delSp modSp new ord">
        <pc:chgData name="Anne Dekker" userId="S::anne@tisfortech.nl::0fa909b3-d1c7-4002-8809-9b12a19fcfe9" providerId="AD" clId="Web-{44CEB0C0-08CF-0AAE-C44C-956819135DB1}" dt="2024-09-17T11:11:55.448" v="68"/>
        <pc:sldMkLst>
          <pc:docMk/>
          <pc:sldMk cId="457662240" sldId="272"/>
        </pc:sldMkLst>
        <pc:spChg chg="del">
          <ac:chgData name="Anne Dekker" userId="S::anne@tisfortech.nl::0fa909b3-d1c7-4002-8809-9b12a19fcfe9" providerId="AD" clId="Web-{44CEB0C0-08CF-0AAE-C44C-956819135DB1}" dt="2024-09-17T11:11:55.448" v="68"/>
          <ac:spMkLst>
            <pc:docMk/>
            <pc:sldMk cId="457662240" sldId="272"/>
            <ac:spMk id="2" creationId="{D2928E71-2C58-4487-2FF1-0B159BAD6549}"/>
          </ac:spMkLst>
        </pc:spChg>
        <pc:spChg chg="del">
          <ac:chgData name="Anne Dekker" userId="S::anne@tisfortech.nl::0fa909b3-d1c7-4002-8809-9b12a19fcfe9" providerId="AD" clId="Web-{44CEB0C0-08CF-0AAE-C44C-956819135DB1}" dt="2024-09-17T11:11:50.542" v="66"/>
          <ac:spMkLst>
            <pc:docMk/>
            <pc:sldMk cId="457662240" sldId="272"/>
            <ac:spMk id="3" creationId="{B71D6E8C-5C0F-33AA-7A21-83CF060E9B23}"/>
          </ac:spMkLst>
        </pc:spChg>
        <pc:picChg chg="add mod ord">
          <ac:chgData name="Anne Dekker" userId="S::anne@tisfortech.nl::0fa909b3-d1c7-4002-8809-9b12a19fcfe9" providerId="AD" clId="Web-{44CEB0C0-08CF-0AAE-C44C-956819135DB1}" dt="2024-09-17T11:11:53.448" v="67"/>
          <ac:picMkLst>
            <pc:docMk/>
            <pc:sldMk cId="457662240" sldId="272"/>
            <ac:picMk id="4" creationId="{985D4E40-C642-E5CB-65CE-C64C6D849FBB}"/>
          </ac:picMkLst>
        </pc:picChg>
      </pc:sldChg>
    </pc:docChg>
  </pc:docChgLst>
  <pc:docChgLst>
    <pc:chgData name="Anne Dekker" userId="S::anne@tisfortech.nl::0fa909b3-d1c7-4002-8809-9b12a19fcfe9" providerId="AD" clId="Web-{2751D4A3-C300-765F-D36B-662FCABAB555}"/>
    <pc:docChg chg="addSld modSld">
      <pc:chgData name="Anne Dekker" userId="S::anne@tisfortech.nl::0fa909b3-d1c7-4002-8809-9b12a19fcfe9" providerId="AD" clId="Web-{2751D4A3-C300-765F-D36B-662FCABAB555}" dt="2024-09-26T08:44:52.282" v="381" actId="20577"/>
      <pc:docMkLst>
        <pc:docMk/>
      </pc:docMkLst>
      <pc:sldChg chg="modSp add replId">
        <pc:chgData name="Anne Dekker" userId="S::anne@tisfortech.nl::0fa909b3-d1c7-4002-8809-9b12a19fcfe9" providerId="AD" clId="Web-{2751D4A3-C300-765F-D36B-662FCABAB555}" dt="2024-09-26T08:44:52.282" v="381" actId="20577"/>
        <pc:sldMkLst>
          <pc:docMk/>
          <pc:sldMk cId="610583867" sldId="274"/>
        </pc:sldMkLst>
        <pc:spChg chg="mod">
          <ac:chgData name="Anne Dekker" userId="S::anne@tisfortech.nl::0fa909b3-d1c7-4002-8809-9b12a19fcfe9" providerId="AD" clId="Web-{2751D4A3-C300-765F-D36B-662FCABAB555}" dt="2024-09-26T08:31:07.877" v="16" actId="20577"/>
          <ac:spMkLst>
            <pc:docMk/>
            <pc:sldMk cId="610583867" sldId="274"/>
            <ac:spMk id="2" creationId="{9AE9F64B-CC3F-B38D-2EAF-832365AC96BC}"/>
          </ac:spMkLst>
        </pc:spChg>
        <pc:spChg chg="mod">
          <ac:chgData name="Anne Dekker" userId="S::anne@tisfortech.nl::0fa909b3-d1c7-4002-8809-9b12a19fcfe9" providerId="AD" clId="Web-{2751D4A3-C300-765F-D36B-662FCABAB555}" dt="2024-09-26T08:44:52.282" v="381" actId="20577"/>
          <ac:spMkLst>
            <pc:docMk/>
            <pc:sldMk cId="610583867" sldId="274"/>
            <ac:spMk id="14" creationId="{B2ECB60A-D8FA-479A-1D1A-43A61EAB83C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D72481-DA3C-4866-8C0D-843CAB293EF9}" type="datetimeFigureOut">
              <a:rPr lang="nl-NL" smtClean="0"/>
              <a:t>26-9-2024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3D3077-105E-489D-8BF9-DF9880B505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8961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D3077-105E-489D-8BF9-DF9880B505BF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7090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D3077-105E-489D-8BF9-DF9880B505BF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6948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D3077-105E-489D-8BF9-DF9880B505BF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3301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D3077-105E-489D-8BF9-DF9880B505BF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287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39">
            <a:extLst>
              <a:ext uri="{FF2B5EF4-FFF2-40B4-BE49-F238E27FC236}">
                <a16:creationId xmlns:a16="http://schemas.microsoft.com/office/drawing/2014/main" id="{D98BAA12-DF09-78FE-90E1-73CA496DACF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344" y="-69850"/>
            <a:ext cx="12358688" cy="692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1411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A6228B-EFD5-082E-5CC6-03459F459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2D10A8D-34C6-8181-E6E1-D2C2F48C6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016B3-9372-4653-B27E-F7EB40BA40D4}" type="datetimeFigureOut">
              <a:rPr lang="nl-NL" smtClean="0"/>
              <a:t>26-9-2024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7D44B8C-93F2-B203-F8D9-9C9051278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67ACDF7-87C0-D2C1-C2D0-D8E4BB3FE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DB34E-3073-4602-9D8E-8436C8539C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4703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130D2779-98D0-727C-A72F-285DEF0B4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016B3-9372-4653-B27E-F7EB40BA40D4}" type="datetimeFigureOut">
              <a:rPr lang="nl-NL" smtClean="0"/>
              <a:t>26-9-2024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E6C6432-5743-FDAA-29AE-3C4D542F5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B924429-28F4-0F8F-15F7-53903D77E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DB34E-3073-4602-9D8E-8436C8539C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5863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6175BF-7540-4C44-236B-976A15E1A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AC0F22C-32C4-E6DC-3E35-C664EC0376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7E91885-A6D9-A7F9-2BF3-75713C2848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EBE4639-EC9F-2955-25AC-19E02FFDA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016B3-9372-4653-B27E-F7EB40BA40D4}" type="datetimeFigureOut">
              <a:rPr lang="nl-NL" smtClean="0"/>
              <a:t>26-9-2024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7143E22-1B46-A9A3-3D3A-FA638B55D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A345C32-C70F-BE67-ED7A-F9DB583AF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DB34E-3073-4602-9D8E-8436C8539C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94813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D1A8ED-BB81-BAAC-3570-60AEC5096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6395D014-0AE9-C005-0506-EBF8C9BE20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E1382A2-B61A-0CF8-D519-69BA675B85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CD45671-1D0C-613E-B686-2968C852C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016B3-9372-4653-B27E-F7EB40BA40D4}" type="datetimeFigureOut">
              <a:rPr lang="nl-NL" smtClean="0"/>
              <a:t>26-9-2024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6A23718-33D7-8703-034A-1DF85A796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DF76F1F-E4CC-8BC7-B19F-98524A9FB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DB34E-3073-4602-9D8E-8436C8539C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97343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4F655F-04D4-3536-12F1-EFFBD9F69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BAACB4E-9748-43F0-B63F-57D0267F1A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85008AE-C503-857C-65B3-E2318C669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016B3-9372-4653-B27E-F7EB40BA40D4}" type="datetimeFigureOut">
              <a:rPr lang="nl-NL" smtClean="0"/>
              <a:t>26-9-2024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A9BE482-5070-FDF0-46BB-2CFC4848D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5FA7582-1037-5D6D-CD97-E54374387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DB34E-3073-4602-9D8E-8436C8539C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28662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F0731BD6-000F-870D-7C8E-53D0410C45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B8F1C91-B44B-9920-0570-86BF2A1FF9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96AF427-80E9-8EDE-365A-DA63BFDE0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016B3-9372-4653-B27E-F7EB40BA40D4}" type="datetimeFigureOut">
              <a:rPr lang="nl-NL" smtClean="0"/>
              <a:t>26-9-2024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566F6EE-BA73-1CFE-D9F6-120B1FD0E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C45C083-3DEA-8556-5E30-5B7DB2930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DB34E-3073-4602-9D8E-8436C8539C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8081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8D9C266B-4643-781A-5ABB-FBEC46392EC4}"/>
              </a:ext>
            </a:extLst>
          </p:cNvPr>
          <p:cNvSpPr/>
          <p:nvPr userDrawn="1"/>
        </p:nvSpPr>
        <p:spPr>
          <a:xfrm>
            <a:off x="3879273" y="-249381"/>
            <a:ext cx="8709891" cy="73244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65F993-CAE5-4438-C618-3FD981FC5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016B3-9372-4653-B27E-F7EB40BA40D4}" type="datetimeFigureOut">
              <a:rPr lang="nl-NL" smtClean="0"/>
              <a:t>26-9-2024</a:t>
            </a:fld>
            <a:endParaRPr lang="nl-NL"/>
          </a:p>
        </p:txBody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id="{1CB3A12F-DDC2-2855-F3D2-8358CB7B3E67}"/>
              </a:ext>
            </a:extLst>
          </p:cNvPr>
          <p:cNvSpPr/>
          <p:nvPr userDrawn="1"/>
        </p:nvSpPr>
        <p:spPr>
          <a:xfrm rot="5400000">
            <a:off x="-826707" y="827550"/>
            <a:ext cx="6858000" cy="5202901"/>
          </a:xfrm>
          <a:custGeom>
            <a:avLst/>
            <a:gdLst/>
            <a:ahLst/>
            <a:cxnLst/>
            <a:rect l="l" t="t" r="r" b="b"/>
            <a:pathLst>
              <a:path w="10287000" h="7804351">
                <a:moveTo>
                  <a:pt x="0" y="0"/>
                </a:moveTo>
                <a:lnTo>
                  <a:pt x="10287000" y="0"/>
                </a:lnTo>
                <a:lnTo>
                  <a:pt x="10287000" y="7804352"/>
                </a:lnTo>
                <a:lnTo>
                  <a:pt x="0" y="78043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0034" r="-55136" b="-19860"/>
            </a:stretch>
          </a:blipFill>
        </p:spPr>
        <p:txBody>
          <a:bodyPr/>
          <a:lstStyle/>
          <a:p>
            <a:endParaRPr lang="nl-NL"/>
          </a:p>
        </p:txBody>
      </p:sp>
      <p:pic>
        <p:nvPicPr>
          <p:cNvPr id="8" name="Afbeelding 6" descr="Afbeelding met tekst, geel&#10;&#10;Automatisch gegenereerde beschrijving">
            <a:extLst>
              <a:ext uri="{FF2B5EF4-FFF2-40B4-BE49-F238E27FC236}">
                <a16:creationId xmlns:a16="http://schemas.microsoft.com/office/drawing/2014/main" id="{079D3EC0-4D01-1F1B-4B52-6C62C770D9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0894" y="1325225"/>
            <a:ext cx="3977563" cy="3969426"/>
          </a:xfrm>
          <a:prstGeom prst="rect">
            <a:avLst/>
          </a:prstGeom>
        </p:spPr>
      </p:pic>
      <p:sp>
        <p:nvSpPr>
          <p:cNvPr id="9" name="TextBox 34">
            <a:extLst>
              <a:ext uri="{FF2B5EF4-FFF2-40B4-BE49-F238E27FC236}">
                <a16:creationId xmlns:a16="http://schemas.microsoft.com/office/drawing/2014/main" id="{1F56E3C3-74EF-03DC-FCF7-98FADF8B4DCD}"/>
              </a:ext>
            </a:extLst>
          </p:cNvPr>
          <p:cNvSpPr txBox="1"/>
          <p:nvPr userDrawn="1"/>
        </p:nvSpPr>
        <p:spPr>
          <a:xfrm>
            <a:off x="5611754" y="1515833"/>
            <a:ext cx="6399212" cy="105022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eaLnBrk="1" fontAlgn="auto" hangingPunct="1">
              <a:lnSpc>
                <a:spcPts val="4332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87" err="1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Onderwerp</a:t>
            </a:r>
            <a:r>
              <a:rPr lang="en-US" sz="4087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87" err="1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presentatie</a:t>
            </a:r>
            <a:endParaRPr lang="en-US" sz="3600">
              <a:solidFill>
                <a:srgbClr val="000000"/>
              </a:solidFill>
              <a:latin typeface="+mj-lt"/>
            </a:endParaRPr>
          </a:p>
          <a:p>
            <a:pPr eaLnBrk="1" fontAlgn="auto" hangingPunct="1">
              <a:lnSpc>
                <a:spcPts val="4332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i="1">
                <a:solidFill>
                  <a:srgbClr val="000000"/>
                </a:solidFill>
                <a:latin typeface="+mj-lt"/>
              </a:rPr>
              <a:t>24-06-2024</a:t>
            </a:r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BE00F479-9398-A65C-9E6D-88FC3B8776B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1567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C04CB265-FD7C-85A3-D35F-99505F4E15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13D39E9-2348-3FEE-437A-B8DF601D6A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9341" y="459977"/>
            <a:ext cx="10515600" cy="106164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4F75547-0536-D5B2-BAC8-ACF440B002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9341" y="182728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618422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C04CB265-FD7C-85A3-D35F-99505F4E15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13D39E9-2348-3FEE-437A-B8DF601D6A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9341" y="459977"/>
            <a:ext cx="10515600" cy="106164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4F75547-0536-D5B2-BAC8-ACF440B002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9341" y="182728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618177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C04CB265-FD7C-85A3-D35F-99505F4E15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13D39E9-2348-3FEE-437A-B8DF601D6A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59977"/>
            <a:ext cx="10515600" cy="1061642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nl-NL"/>
              <a:t>Dia met titel en afbeeldingen</a:t>
            </a:r>
          </a:p>
        </p:txBody>
      </p:sp>
    </p:spTree>
    <p:extLst>
      <p:ext uri="{BB962C8B-B14F-4D97-AF65-F5344CB8AC3E}">
        <p14:creationId xmlns:p14="http://schemas.microsoft.com/office/powerpoint/2010/main" val="2337884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2712E8-2C62-D574-7FF4-15AFB6CA0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F879B6B-7C9A-5FFE-387B-0BF360AEF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016B3-9372-4653-B27E-F7EB40BA40D4}" type="datetimeFigureOut">
              <a:rPr lang="nl-NL" smtClean="0"/>
              <a:t>26-9-2024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56BE876-DF3E-82F8-3C74-96946D408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B9E8C0A-9AA5-DDEA-E745-35B9EB978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DB34E-3073-4602-9D8E-8436C8539C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0741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B71928-6C4F-E460-24C1-4E94DE0CC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B769EBF-7DB8-F3B5-71D2-3C5A862FA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016B3-9372-4653-B27E-F7EB40BA40D4}" type="datetimeFigureOut">
              <a:rPr lang="nl-NL" smtClean="0"/>
              <a:t>26-9-2024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51DABED-B69B-D0B8-ED9F-A1807CC2B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F16544C-77C9-0643-987F-F6E45EEC8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DB34E-3073-4602-9D8E-8436C8539C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2583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6EF413-D146-6BBC-3848-B7434D5B4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6BEF996-F11C-489A-79A7-71E7498211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1EA9902-4808-AC07-3FED-62B7F562E4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021E652-85DD-A376-530B-EED8E1EF0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016B3-9372-4653-B27E-F7EB40BA40D4}" type="datetimeFigureOut">
              <a:rPr lang="nl-NL" smtClean="0"/>
              <a:t>26-9-2024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98064BD-1070-BF29-BD9E-41410EEB8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D51FA5E-A675-BEBC-20CC-16D73AF9C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DB34E-3073-4602-9D8E-8436C8539C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9221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180CA3-1000-295D-6E14-2673313EB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F10A5E5-D7DE-24D0-CBBE-5B332907DA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5F2D524-A85D-1267-C983-9E62E92D2D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A0A1978-EB7B-3FE5-919C-DB4B570679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799CF90-E15F-3618-EF6E-13D75C8E8A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C805B479-2B8F-BBFF-FB8A-A65572B85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016B3-9372-4653-B27E-F7EB40BA40D4}" type="datetimeFigureOut">
              <a:rPr lang="nl-NL" smtClean="0"/>
              <a:t>26-9-2024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CBDD60AD-E509-C4EC-8C95-858470D40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BB357138-E1D9-F332-B2B6-0114374F2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DB34E-3073-4602-9D8E-8436C8539C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4315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359A413-7BE5-685C-7FE3-E223594F7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C933C17-EC47-984E-6ABB-7667733EFE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8221411-AC08-DA63-75CA-38A08DEFBD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D2016B3-9372-4653-B27E-F7EB40BA40D4}" type="datetimeFigureOut">
              <a:rPr lang="nl-NL" smtClean="0"/>
              <a:t>26-9-2024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E82F66E-4956-193A-CC81-4F4FDA959A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BFD0E7D-1747-3B5F-6198-E1A63180D6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A0DB34E-3073-4602-9D8E-8436C8539C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5187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  <p:sldLayoutId id="2147483663" r:id="rId6"/>
    <p:sldLayoutId id="2147483662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met tekst, kleding, persoon, stoel&#10;&#10;Automatisch gegenereerde beschrijving">
            <a:extLst>
              <a:ext uri="{FF2B5EF4-FFF2-40B4-BE49-F238E27FC236}">
                <a16:creationId xmlns:a16="http://schemas.microsoft.com/office/drawing/2014/main" id="{40720BEF-BE5A-5215-E695-3AA5114288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7" y="3464"/>
            <a:ext cx="12195175" cy="6842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43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37502A84-8696-21A7-5293-243B4F36BA0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158" r="7574"/>
          <a:stretch/>
        </p:blipFill>
        <p:spPr>
          <a:xfrm>
            <a:off x="8455742" y="0"/>
            <a:ext cx="3652630" cy="545690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AE9F64B-CC3F-B38D-2EAF-832365AC9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/>
              <a:t>Techkwadraat</a:t>
            </a:r>
          </a:p>
        </p:txBody>
      </p:sp>
      <p:sp>
        <p:nvSpPr>
          <p:cNvPr id="5" name="Tijdelijke aanduiding voor tekst 2">
            <a:extLst>
              <a:ext uri="{FF2B5EF4-FFF2-40B4-BE49-F238E27FC236}">
                <a16:creationId xmlns:a16="http://schemas.microsoft.com/office/drawing/2014/main" id="{7F484FA1-C650-4BCB-8D0C-648750C25A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9341" y="1827285"/>
            <a:ext cx="7956401" cy="346247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sz="1800" kern="100" dirty="0">
                <a:solidFill>
                  <a:schemeClr val="tx1"/>
                </a:solidFill>
                <a:ea typeface="+mn-lt"/>
                <a:cs typeface="+mn-lt"/>
              </a:rPr>
              <a:t>Techkwadraat biedt een impulsfinanciering voor de regio om samen te werken aan het versterken, verbreden en opschalen van technologieonderwijs. </a:t>
            </a:r>
            <a:endParaRPr lang="nl-NL" sz="1800" u="sng" kern="100" dirty="0">
              <a:solidFill>
                <a:schemeClr val="tx1"/>
              </a:solidFill>
              <a:ea typeface="+mn-lt"/>
              <a:cs typeface="Times New Roman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sz="1800" kern="100" dirty="0">
                <a:solidFill>
                  <a:schemeClr val="tx1"/>
                </a:solidFill>
                <a:ea typeface="+mn-lt"/>
                <a:cs typeface="+mn-lt"/>
              </a:rPr>
              <a:t>Het is een bovenregionaal kennis- en uitwisselprogramma en een subsidieregeling voor </a:t>
            </a:r>
            <a:r>
              <a:rPr lang="nl-NL" sz="1800" u="sng" kern="100" dirty="0">
                <a:solidFill>
                  <a:schemeClr val="tx1"/>
                </a:solidFill>
                <a:ea typeface="+mn-lt"/>
                <a:cs typeface="+mn-lt"/>
              </a:rPr>
              <a:t>bestaande</a:t>
            </a:r>
            <a:r>
              <a:rPr lang="nl-NL" sz="1800" kern="100" dirty="0">
                <a:solidFill>
                  <a:schemeClr val="tx1"/>
                </a:solidFill>
                <a:ea typeface="+mn-lt"/>
                <a:cs typeface="+mn-lt"/>
              </a:rPr>
              <a:t> regionale samenwerkingen.</a:t>
            </a:r>
            <a:endParaRPr lang="nl-NL" sz="1800" u="sng" kern="100" dirty="0">
              <a:solidFill>
                <a:schemeClr val="tx1"/>
              </a:solidFill>
              <a:latin typeface="Aptos"/>
              <a:ea typeface="Aptos" panose="020B0004020202020204" pitchFamily="34" charset="0"/>
              <a:cs typeface="Times New Roman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sz="1800" kern="100" dirty="0">
                <a:solidFill>
                  <a:schemeClr val="tx1"/>
                </a:solidFill>
                <a:latin typeface="Aptos"/>
                <a:ea typeface="Aptos" panose="020B0004020202020204" pitchFamily="34" charset="0"/>
                <a:cs typeface="Times New Roman"/>
              </a:rPr>
              <a:t>Online meeting ter info, 3, 8 en 10 oktober online, 7 november fysiek plannen maken</a:t>
            </a:r>
            <a:endParaRPr lang="nl-NL" sz="1800" kern="100" dirty="0">
              <a:solidFill>
                <a:schemeClr val="tx1"/>
              </a:solidFill>
              <a:effectLst/>
              <a:latin typeface="Aptos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nl-NL" sz="1800">
              <a:solidFill>
                <a:schemeClr val="tx1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A62A6086-4C8E-12EC-835B-C5C011F384C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766" r="3014" b="5911"/>
          <a:stretch/>
        </p:blipFill>
        <p:spPr>
          <a:xfrm>
            <a:off x="8391432" y="0"/>
            <a:ext cx="3716940" cy="578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199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E9F64B-CC3F-B38D-2EAF-832365AC9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341" y="452283"/>
            <a:ext cx="10515600" cy="1355985"/>
          </a:xfrm>
        </p:spPr>
        <p:txBody>
          <a:bodyPr>
            <a:noAutofit/>
          </a:bodyPr>
          <a:lstStyle/>
          <a:p>
            <a:r>
              <a:rPr lang="nl-NL" sz="4400"/>
              <a:t>Techkwadraat regio samenstellen en de vooraanmelding: wat kunnen we nu al doen?</a:t>
            </a:r>
          </a:p>
        </p:txBody>
      </p:sp>
      <p:sp>
        <p:nvSpPr>
          <p:cNvPr id="14" name="Tijdelijke aanduiding voor tekst 2">
            <a:extLst>
              <a:ext uri="{FF2B5EF4-FFF2-40B4-BE49-F238E27FC236}">
                <a16:creationId xmlns:a16="http://schemas.microsoft.com/office/drawing/2014/main" id="{B2ECB60A-D8FA-479A-1D1A-43A61EAB83C6}"/>
              </a:ext>
            </a:extLst>
          </p:cNvPr>
          <p:cNvSpPr txBox="1">
            <a:spLocks/>
          </p:cNvSpPr>
          <p:nvPr/>
        </p:nvSpPr>
        <p:spPr>
          <a:xfrm>
            <a:off x="499341" y="1945268"/>
            <a:ext cx="10060504" cy="44653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800" kern="100">
                <a:solidFill>
                  <a:schemeClr val="tx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Een Techkwadraat regio kunnen we nu alvast samenstellen, waardoor we  de vooraanmelding kunnen doen voor 17 oktober. Enkele belangrijke gegevens voor het samenstellen van een regio zijn: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sz="1800" kern="100">
                <a:solidFill>
                  <a:schemeClr val="tx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De penvoerder is een schoolbestuurder van een van de deelnemende schoolvestigingen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sz="1800" kern="100">
                <a:solidFill>
                  <a:schemeClr val="tx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Noodzakelijk zijn de handtekeningen van bestuurders voor de vooraanmelding van 17 oktober.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sz="1800" kern="10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Met de aanvraag wordt aangesloten bij een bestaande STO-regio.</a:t>
            </a:r>
            <a:endParaRPr lang="nl-NL" sz="1800" kern="100">
              <a:solidFill>
                <a:schemeClr val="tx1"/>
              </a:solidFill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sz="1800">
                <a:solidFill>
                  <a:schemeClr val="tx1"/>
                </a:solidFill>
                <a:effectLst/>
                <a:latin typeface="Aptos"/>
                <a:ea typeface="Aptos" panose="020B0004020202020204" pitchFamily="34" charset="0"/>
                <a:cs typeface="Times New Roman"/>
              </a:rPr>
              <a:t>Een schoolvestiging kan niet onder meerdere regio’s vallen</a:t>
            </a:r>
            <a:endParaRPr lang="nl-NL" sz="1800" kern="100">
              <a:solidFill>
                <a:schemeClr val="tx1"/>
              </a:solidFill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1800" kern="100">
                <a:solidFill>
                  <a:schemeClr val="tx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Een Techkwadraat regio moet minimaal bestaan uit:</a:t>
            </a:r>
          </a:p>
          <a:p>
            <a:pPr marL="800100" lvl="1" indent="-342900">
              <a:buFont typeface="+mj-lt"/>
              <a:buAutoNum type="alphaLcParenR"/>
            </a:pPr>
            <a:r>
              <a:rPr lang="nl-NL" sz="1600" kern="100">
                <a:solidFill>
                  <a:schemeClr val="tx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20 po scholen, waaronder (v)</a:t>
            </a:r>
            <a:r>
              <a:rPr lang="nl-NL" sz="1600" kern="100" err="1">
                <a:solidFill>
                  <a:schemeClr val="tx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</a:t>
            </a:r>
            <a:endParaRPr lang="nl-NL" sz="1600" kern="100">
              <a:solidFill>
                <a:schemeClr val="tx1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 typeface="+mj-lt"/>
              <a:buAutoNum type="alphaLcParenR"/>
            </a:pPr>
            <a:r>
              <a:rPr lang="nl-NL" sz="1600" kern="100">
                <a:solidFill>
                  <a:schemeClr val="tx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 vo scholen </a:t>
            </a:r>
          </a:p>
          <a:p>
            <a:pPr marL="800100" lvl="1" indent="-342900">
              <a:buFont typeface="+mj-lt"/>
              <a:buAutoNum type="alphaLcParenR"/>
            </a:pPr>
            <a:r>
              <a:rPr lang="nl-NL" sz="1600" kern="100">
                <a:solidFill>
                  <a:schemeClr val="tx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Bedrijven</a:t>
            </a:r>
          </a:p>
          <a:p>
            <a:pPr marL="800100" lvl="1" indent="-342900">
              <a:buFont typeface="+mj-lt"/>
              <a:buAutoNum type="alphaLcParenR"/>
            </a:pPr>
            <a:r>
              <a:rPr lang="nl-NL" sz="1600" kern="100">
                <a:solidFill>
                  <a:schemeClr val="tx1"/>
                </a:solidFill>
                <a:latin typeface="Aptos"/>
                <a:ea typeface="Aptos" panose="020B0004020202020204" pitchFamily="34" charset="0"/>
                <a:cs typeface="Times New Roman"/>
              </a:rPr>
              <a:t>Organisaties uit de buitenschoolse leeromgeving</a:t>
            </a:r>
          </a:p>
        </p:txBody>
      </p:sp>
    </p:spTree>
    <p:extLst>
      <p:ext uri="{BB962C8B-B14F-4D97-AF65-F5344CB8AC3E}">
        <p14:creationId xmlns:p14="http://schemas.microsoft.com/office/powerpoint/2010/main" val="785813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E9F64B-CC3F-B38D-2EAF-832365AC9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341" y="452283"/>
            <a:ext cx="10515600" cy="841635"/>
          </a:xfrm>
        </p:spPr>
        <p:txBody>
          <a:bodyPr>
            <a:noAutofit/>
          </a:bodyPr>
          <a:lstStyle/>
          <a:p>
            <a:r>
              <a:rPr lang="nl-NL" sz="4400" dirty="0"/>
              <a:t>Tekenmoment en rondleiding</a:t>
            </a:r>
          </a:p>
        </p:txBody>
      </p:sp>
      <p:sp>
        <p:nvSpPr>
          <p:cNvPr id="14" name="Tijdelijke aanduiding voor tekst 2">
            <a:extLst>
              <a:ext uri="{FF2B5EF4-FFF2-40B4-BE49-F238E27FC236}">
                <a16:creationId xmlns:a16="http://schemas.microsoft.com/office/drawing/2014/main" id="{B2ECB60A-D8FA-479A-1D1A-43A61EAB83C6}"/>
              </a:ext>
            </a:extLst>
          </p:cNvPr>
          <p:cNvSpPr txBox="1">
            <a:spLocks/>
          </p:cNvSpPr>
          <p:nvPr/>
        </p:nvSpPr>
        <p:spPr>
          <a:xfrm>
            <a:off x="499341" y="1945268"/>
            <a:ext cx="10060504" cy="44653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800" kern="100" dirty="0">
                <a:solidFill>
                  <a:schemeClr val="tx1"/>
                </a:solidFill>
                <a:latin typeface="Aptos"/>
                <a:ea typeface="Aptos" panose="020B0004020202020204" pitchFamily="34" charset="0"/>
                <a:cs typeface="Times New Roman"/>
              </a:rPr>
              <a:t>Voor het volgende onderdeel zijn de aanwezigen in twee groepen, de twee groepen zijn verdeeld in subgroepen. </a:t>
            </a:r>
            <a:r>
              <a:rPr lang="nl-NL" sz="1800" u="sng" kern="100" dirty="0">
                <a:solidFill>
                  <a:schemeClr val="tx1"/>
                </a:solidFill>
                <a:latin typeface="Aptos"/>
                <a:ea typeface="Aptos" panose="020B0004020202020204" pitchFamily="34" charset="0"/>
                <a:cs typeface="Times New Roman"/>
              </a:rPr>
              <a:t>Bij welke groep je hoort staat op je naamkaartje. </a:t>
            </a:r>
          </a:p>
          <a:p>
            <a:pPr marL="285750" indent="-285750">
              <a:buFont typeface="Calibri" panose="020B0604020202020204" pitchFamily="34" charset="0"/>
              <a:buChar char="-"/>
            </a:pPr>
            <a:r>
              <a:rPr lang="nl-NL" sz="1800" kern="100" dirty="0">
                <a:solidFill>
                  <a:schemeClr val="tx1"/>
                </a:solidFill>
                <a:latin typeface="Aptos"/>
                <a:ea typeface="Aptos" panose="020B0004020202020204" pitchFamily="34" charset="0"/>
                <a:cs typeface="Times New Roman"/>
              </a:rPr>
              <a:t>Groep 1: starten met het tekenmoment: boven blijven</a:t>
            </a:r>
            <a:endParaRPr lang="nl-NL" dirty="0">
              <a:solidFill>
                <a:schemeClr val="tx1"/>
              </a:solidFill>
            </a:endParaRPr>
          </a:p>
          <a:p>
            <a:pPr marL="742950" lvl="1" indent="-285750">
              <a:buFont typeface="Courier New" panose="020B0604020202020204" pitchFamily="34" charset="0"/>
              <a:buChar char="o"/>
            </a:pPr>
            <a:r>
              <a:rPr lang="nl-NL" sz="1600" b="1" kern="100" dirty="0">
                <a:solidFill>
                  <a:schemeClr val="tx1"/>
                </a:solidFill>
                <a:latin typeface="Aptos"/>
                <a:cs typeface="Times New Roman"/>
              </a:rPr>
              <a:t>Groep 1+T</a:t>
            </a:r>
            <a:r>
              <a:rPr lang="nl-NL" sz="1600" kern="100" dirty="0">
                <a:solidFill>
                  <a:schemeClr val="tx1"/>
                </a:solidFill>
                <a:latin typeface="Aptos"/>
                <a:cs typeface="Times New Roman"/>
              </a:rPr>
              <a:t> gelegenheid om te tekenen </a:t>
            </a:r>
            <a:endParaRPr lang="nl-NL" sz="1600">
              <a:solidFill>
                <a:schemeClr val="tx1"/>
              </a:solidFill>
              <a:latin typeface="Aptos"/>
              <a:cs typeface="Times New Roman"/>
            </a:endParaRPr>
          </a:p>
          <a:p>
            <a:pPr marL="742950" lvl="1" indent="-285750">
              <a:buFont typeface="Courier New" panose="020B0604020202020204" pitchFamily="34" charset="0"/>
              <a:buChar char="o"/>
            </a:pPr>
            <a:r>
              <a:rPr lang="nl-NL" sz="1600" b="1" kern="100" dirty="0">
                <a:solidFill>
                  <a:schemeClr val="tx1"/>
                </a:solidFill>
                <a:latin typeface="Aptos"/>
                <a:cs typeface="Times New Roman"/>
              </a:rPr>
              <a:t>Groep 1</a:t>
            </a:r>
            <a:r>
              <a:rPr lang="nl-NL" sz="1600" kern="100" dirty="0">
                <a:solidFill>
                  <a:schemeClr val="tx1"/>
                </a:solidFill>
                <a:latin typeface="Aptos"/>
                <a:cs typeface="Times New Roman"/>
              </a:rPr>
              <a:t> hoeft niet te tekenen: mag een drankje pakken.</a:t>
            </a:r>
            <a:endParaRPr lang="nl-NL" sz="1600" dirty="0">
              <a:solidFill>
                <a:schemeClr val="tx1"/>
              </a:solidFill>
              <a:latin typeface="Aptos"/>
              <a:cs typeface="Times New Roman"/>
            </a:endParaRPr>
          </a:p>
          <a:p>
            <a:pPr marL="285750" indent="-285750">
              <a:buFont typeface="Calibri" panose="020B0604020202020204" pitchFamily="34" charset="0"/>
              <a:buChar char="-"/>
            </a:pPr>
            <a:r>
              <a:rPr lang="nl-NL" sz="1800" kern="100" dirty="0">
                <a:solidFill>
                  <a:schemeClr val="tx1"/>
                </a:solidFill>
                <a:latin typeface="Aptos"/>
                <a:ea typeface="Aptos" panose="020B0004020202020204" pitchFamily="34" charset="0"/>
                <a:cs typeface="Times New Roman"/>
              </a:rPr>
              <a:t>Groep 2 start met de rondleiding: mee naar beneden </a:t>
            </a:r>
          </a:p>
          <a:p>
            <a:pPr marL="742950" lvl="1" indent="-285750">
              <a:buFont typeface="Courier New" panose="020B0604020202020204" pitchFamily="34" charset="0"/>
              <a:buChar char="o"/>
            </a:pPr>
            <a:r>
              <a:rPr lang="nl-NL" sz="1600" b="1" kern="100" dirty="0">
                <a:solidFill>
                  <a:schemeClr val="tx1"/>
                </a:solidFill>
                <a:latin typeface="Aptos"/>
                <a:ea typeface="Aptos" panose="020B0004020202020204" pitchFamily="34" charset="0"/>
                <a:cs typeface="Times New Roman"/>
              </a:rPr>
              <a:t>Groep 2+TA</a:t>
            </a:r>
            <a:r>
              <a:rPr lang="nl-NL" sz="1600" kern="100" dirty="0">
                <a:solidFill>
                  <a:schemeClr val="tx1"/>
                </a:solidFill>
                <a:latin typeface="Aptos"/>
                <a:ea typeface="Aptos" panose="020B0004020202020204" pitchFamily="34" charset="0"/>
                <a:cs typeface="Times New Roman"/>
              </a:rPr>
              <a:t> tekenen </a:t>
            </a:r>
          </a:p>
          <a:p>
            <a:pPr marL="742950" lvl="1" indent="-285750">
              <a:buFont typeface="Courier New" panose="020B0604020202020204" pitchFamily="34" charset="0"/>
              <a:buChar char="o"/>
            </a:pPr>
            <a:r>
              <a:rPr lang="nl-NL" sz="1600" b="1" kern="100" dirty="0">
                <a:solidFill>
                  <a:schemeClr val="tx1"/>
                </a:solidFill>
                <a:latin typeface="Aptos"/>
                <a:ea typeface="Aptos" panose="020B0004020202020204" pitchFamily="34" charset="0"/>
                <a:cs typeface="Times New Roman"/>
              </a:rPr>
              <a:t>Groep 2+TB </a:t>
            </a:r>
            <a:r>
              <a:rPr lang="nl-NL" sz="1600" kern="100" dirty="0">
                <a:solidFill>
                  <a:schemeClr val="tx1"/>
                </a:solidFill>
                <a:latin typeface="Aptos"/>
                <a:ea typeface="Aptos" panose="020B0004020202020204" pitchFamily="34" charset="0"/>
                <a:cs typeface="Times New Roman"/>
              </a:rPr>
              <a:t>tekenen na groep 2+TA</a:t>
            </a:r>
          </a:p>
          <a:p>
            <a:pPr marL="742950" lvl="1" indent="-285750">
              <a:buFont typeface="Courier New" panose="020B0604020202020204" pitchFamily="34" charset="0"/>
              <a:buChar char="o"/>
            </a:pPr>
            <a:r>
              <a:rPr lang="nl-NL" sz="1600" b="1" kern="100" dirty="0">
                <a:solidFill>
                  <a:schemeClr val="tx1"/>
                </a:solidFill>
                <a:latin typeface="Aptos"/>
                <a:ea typeface="Aptos" panose="020B0004020202020204" pitchFamily="34" charset="0"/>
                <a:cs typeface="Times New Roman"/>
              </a:rPr>
              <a:t>Groep 2</a:t>
            </a:r>
            <a:r>
              <a:rPr lang="nl-NL" sz="1600" kern="100" dirty="0">
                <a:solidFill>
                  <a:schemeClr val="tx1"/>
                </a:solidFill>
                <a:latin typeface="Aptos"/>
                <a:ea typeface="Aptos" panose="020B0004020202020204" pitchFamily="34" charset="0"/>
                <a:cs typeface="Times New Roman"/>
              </a:rPr>
              <a:t> hoeft niet te tekenen: mag een drankje pakken</a:t>
            </a:r>
          </a:p>
        </p:txBody>
      </p:sp>
      <p:pic>
        <p:nvPicPr>
          <p:cNvPr id="3" name="Afbeelding 2" descr="Afbeelding met kleding, persoon, Post-it-briefje, muur&#10;&#10;Automatisch gegenereerde beschrijving">
            <a:extLst>
              <a:ext uri="{FF2B5EF4-FFF2-40B4-BE49-F238E27FC236}">
                <a16:creationId xmlns:a16="http://schemas.microsoft.com/office/drawing/2014/main" id="{CF3FC182-0530-93E3-38A0-DD7816F009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7609" y="2501462"/>
            <a:ext cx="3916418" cy="293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583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923759-1EA8-E78C-2631-A0FE227CF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7239" y="409937"/>
            <a:ext cx="5695689" cy="1061642"/>
          </a:xfrm>
        </p:spPr>
        <p:txBody>
          <a:bodyPr/>
          <a:lstStyle/>
          <a:p>
            <a:r>
              <a:rPr lang="nl-NL" sz="5400"/>
              <a:t>Agenda</a:t>
            </a:r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70F48B9-38C5-2CC0-D639-8F9C896E6C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1"/>
            <a:ext cx="5195158" cy="6858001"/>
          </a:xfrm>
          <a:prstGeom prst="rect">
            <a:avLst/>
          </a:prstGeom>
        </p:spPr>
      </p:pic>
      <p:pic>
        <p:nvPicPr>
          <p:cNvPr id="3" name="Afbeelding 2" descr="Afbeelding met tekst, schermopname, Lettertype, algebra&#10;&#10;Automatisch gegenereerde beschrijving">
            <a:extLst>
              <a:ext uri="{FF2B5EF4-FFF2-40B4-BE49-F238E27FC236}">
                <a16:creationId xmlns:a16="http://schemas.microsoft.com/office/drawing/2014/main" id="{734FB18F-E244-4F71-6293-7B725EA7D8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235" y="1876425"/>
            <a:ext cx="4601210" cy="359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007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E9F64B-CC3F-B38D-2EAF-832365AC9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Samenwerken is de kracht!</a:t>
            </a:r>
          </a:p>
        </p:txBody>
      </p:sp>
      <p:sp>
        <p:nvSpPr>
          <p:cNvPr id="6" name="Tijdelijke aanduiding voor tekst 2">
            <a:extLst>
              <a:ext uri="{FF2B5EF4-FFF2-40B4-BE49-F238E27FC236}">
                <a16:creationId xmlns:a16="http://schemas.microsoft.com/office/drawing/2014/main" id="{49605F9C-2C87-6AD2-D6F1-DD46C44B7E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9341" y="1827285"/>
            <a:ext cx="10515600" cy="150018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1800" dirty="0">
                <a:solidFill>
                  <a:schemeClr val="tx1"/>
                </a:solidFill>
              </a:rPr>
              <a:t>Onderwijs – vo, pro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1800" dirty="0">
                <a:solidFill>
                  <a:schemeClr val="tx1"/>
                </a:solidFill>
              </a:rPr>
              <a:t>Onderwijs – po, mbo, hbo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1800" dirty="0">
                <a:solidFill>
                  <a:schemeClr val="tx1"/>
                </a:solidFill>
              </a:rPr>
              <a:t>Bedrijfsleven en gemeenten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nl-NL" sz="1800">
              <a:solidFill>
                <a:schemeClr val="tx1"/>
              </a:solidFill>
            </a:endParaRPr>
          </a:p>
          <a:p>
            <a:r>
              <a:rPr lang="nl-NL" sz="1800" dirty="0">
                <a:solidFill>
                  <a:schemeClr val="tx1"/>
                </a:solidFill>
              </a:rPr>
              <a:t>Video </a:t>
            </a:r>
          </a:p>
          <a:p>
            <a:endParaRPr lang="nl-NL" sz="1600">
              <a:solidFill>
                <a:schemeClr val="tx1"/>
              </a:solidFill>
            </a:endParaRPr>
          </a:p>
        </p:txBody>
      </p:sp>
      <p:pic>
        <p:nvPicPr>
          <p:cNvPr id="3" name="Afbeelding 2" descr="Afbeelding met tekst, cirkel, logo, ontwerp&#10;&#10;Automatisch gegenereerde beschrijving">
            <a:extLst>
              <a:ext uri="{FF2B5EF4-FFF2-40B4-BE49-F238E27FC236}">
                <a16:creationId xmlns:a16="http://schemas.microsoft.com/office/drawing/2014/main" id="{857939C3-530F-4BE6-3254-443672CF42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8343" y="1855295"/>
            <a:ext cx="5573670" cy="398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063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943FAE-22C0-AA7A-3A8D-03D003FB5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5400"/>
              <a:t>Innovatief</a:t>
            </a:r>
            <a:r>
              <a:rPr lang="nl-NL"/>
              <a:t> en actueel onderwijs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5B2084F-03BF-BAB6-9143-A19CEC4A5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46152"/>
            <a:ext cx="10515600" cy="478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593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943FAE-22C0-AA7A-3A8D-03D003FB5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341" y="233835"/>
            <a:ext cx="10515600" cy="1061642"/>
          </a:xfrm>
        </p:spPr>
        <p:txBody>
          <a:bodyPr>
            <a:noAutofit/>
          </a:bodyPr>
          <a:lstStyle/>
          <a:p>
            <a:r>
              <a:rPr lang="nl-NL" sz="4800"/>
              <a:t>We doen het voor de leerling!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0F9990DA-39B4-5DF5-F698-7F0112EFEB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7723" y="1671328"/>
            <a:ext cx="7136553" cy="3801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507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943FAE-22C0-AA7A-3A8D-03D003FB5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341" y="233835"/>
            <a:ext cx="10515600" cy="1061642"/>
          </a:xfrm>
        </p:spPr>
        <p:txBody>
          <a:bodyPr>
            <a:noAutofit/>
          </a:bodyPr>
          <a:lstStyle/>
          <a:p>
            <a:r>
              <a:rPr lang="nl-NL" sz="4800"/>
              <a:t>Cofinanciering door bedrijven</a:t>
            </a:r>
          </a:p>
        </p:txBody>
      </p:sp>
      <p:pic>
        <p:nvPicPr>
          <p:cNvPr id="4" name="Afbeelding 3" descr="Afbeelding met tekst, schermopname, diagram, Lettertype&#10;&#10;Automatisch gegenereerde beschrijving">
            <a:extLst>
              <a:ext uri="{FF2B5EF4-FFF2-40B4-BE49-F238E27FC236}">
                <a16:creationId xmlns:a16="http://schemas.microsoft.com/office/drawing/2014/main" id="{0A21D93E-1F6D-6884-F9C7-64EF1098D7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1502" y="2040638"/>
            <a:ext cx="6101195" cy="344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340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tekst, schermopname, Lettertype, nummer&#10;&#10;Automatisch gegenereerde beschrijving">
            <a:extLst>
              <a:ext uri="{FF2B5EF4-FFF2-40B4-BE49-F238E27FC236}">
                <a16:creationId xmlns:a16="http://schemas.microsoft.com/office/drawing/2014/main" id="{985D4E40-C642-E5CB-65CE-C64C6D849F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203545" cy="702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662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943FAE-22C0-AA7A-3A8D-03D003FB5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341" y="233835"/>
            <a:ext cx="10515600" cy="1061642"/>
          </a:xfrm>
        </p:spPr>
        <p:txBody>
          <a:bodyPr>
            <a:noAutofit/>
          </a:bodyPr>
          <a:lstStyle/>
          <a:p>
            <a:r>
              <a:rPr lang="nl-NL" sz="4800"/>
              <a:t>Verdeling per kerntaak</a:t>
            </a:r>
          </a:p>
        </p:txBody>
      </p:sp>
      <p:pic>
        <p:nvPicPr>
          <p:cNvPr id="3" name="Afbeelding 2" descr="Afbeelding met tekst, schermopname, diagram, Lettertype&#10;&#10;Automatisch gegenereerde beschrijving">
            <a:extLst>
              <a:ext uri="{FF2B5EF4-FFF2-40B4-BE49-F238E27FC236}">
                <a16:creationId xmlns:a16="http://schemas.microsoft.com/office/drawing/2014/main" id="{A3449987-16F9-614A-146B-6B261A483C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755" y="1287834"/>
            <a:ext cx="8870831" cy="475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300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1077E45B-F584-0CFD-CD0C-0A5B98253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811" y="1018598"/>
            <a:ext cx="9092514" cy="493240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731FED9-EB8D-1DA2-3742-72B998015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Quotes</a:t>
            </a:r>
          </a:p>
        </p:txBody>
      </p:sp>
    </p:spTree>
    <p:extLst>
      <p:ext uri="{BB962C8B-B14F-4D97-AF65-F5344CB8AC3E}">
        <p14:creationId xmlns:p14="http://schemas.microsoft.com/office/powerpoint/2010/main" val="17707305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e1" id="{A5382B28-D91A-48F6-99AA-EA2AB0813435}" vid="{81A41D63-F3F7-4F42-9438-3FA96F0A817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3C3D3DFF732240812B884C626E6296" ma:contentTypeVersion="16" ma:contentTypeDescription="Een nieuw document maken." ma:contentTypeScope="" ma:versionID="ea85c7e4685975058b4fe58d119eec3b">
  <xsd:schema xmlns:xsd="http://www.w3.org/2001/XMLSchema" xmlns:xs="http://www.w3.org/2001/XMLSchema" xmlns:p="http://schemas.microsoft.com/office/2006/metadata/properties" xmlns:ns2="59a2e591-b947-4ca9-b432-edd4a20aefcd" xmlns:ns3="cb98d018-5f19-42aa-b09e-e1e33b5acdc9" targetNamespace="http://schemas.microsoft.com/office/2006/metadata/properties" ma:root="true" ma:fieldsID="522642b7e64908535c46a9ef117d44e6" ns2:_="" ns3:_="">
    <xsd:import namespace="59a2e591-b947-4ca9-b432-edd4a20aefcd"/>
    <xsd:import namespace="cb98d018-5f19-42aa-b09e-e1e33b5acd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a2e591-b947-4ca9-b432-edd4a20aef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Afbeeldingtags" ma:readOnly="false" ma:fieldId="{5cf76f15-5ced-4ddc-b409-7134ff3c332f}" ma:taxonomyMulti="true" ma:sspId="9f4aebd3-f388-42da-9a42-2c4c2abf908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98d018-5f19-42aa-b09e-e1e33b5acdc9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55b0129b-a4a7-4b18-8900-f2685635a9b0}" ma:internalName="TaxCatchAll" ma:showField="CatchAllData" ma:web="cb98d018-5f19-42aa-b09e-e1e33b5acdc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449BD89-E36C-465F-941D-FF38DA80A99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84F29C6-C9D8-4AA9-B3B9-4065AAF11B91}">
  <ds:schemaRefs>
    <ds:schemaRef ds:uri="59a2e591-b947-4ca9-b432-edd4a20aefcd"/>
    <ds:schemaRef ds:uri="cb98d018-5f19-42aa-b09e-e1e33b5acdc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Presentatie1</Template>
  <TotalTime>0</TotalTime>
  <Words>297</Words>
  <Application>Microsoft Office PowerPoint</Application>
  <PresentationFormat>Breedbeeld</PresentationFormat>
  <Paragraphs>40</Paragraphs>
  <Slides>12</Slides>
  <Notes>4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3" baseType="lpstr">
      <vt:lpstr>Kantoorthema</vt:lpstr>
      <vt:lpstr>PowerPoint-presentatie</vt:lpstr>
      <vt:lpstr>Agenda</vt:lpstr>
      <vt:lpstr>Samenwerken is de kracht!</vt:lpstr>
      <vt:lpstr>Innovatief en actueel onderwijs</vt:lpstr>
      <vt:lpstr>We doen het voor de leerling!</vt:lpstr>
      <vt:lpstr>Cofinanciering door bedrijven</vt:lpstr>
      <vt:lpstr>PowerPoint-presentatie</vt:lpstr>
      <vt:lpstr>Verdeling per kerntaak</vt:lpstr>
      <vt:lpstr>Quotes</vt:lpstr>
      <vt:lpstr>Techkwadraat</vt:lpstr>
      <vt:lpstr>Techkwadraat regio samenstellen en de vooraanmelding: wat kunnen we nu al doen?</vt:lpstr>
      <vt:lpstr>Tekenmoment en rondleiding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Agenda</dc:title>
  <dc:creator>Anne Dekker</dc:creator>
  <cp:lastModifiedBy>Marleen Schrijver</cp:lastModifiedBy>
  <cp:revision>110</cp:revision>
  <dcterms:created xsi:type="dcterms:W3CDTF">2024-09-02T07:43:57Z</dcterms:created>
  <dcterms:modified xsi:type="dcterms:W3CDTF">2024-09-26T12:48:50Z</dcterms:modified>
</cp:coreProperties>
</file>